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GUIERE,Jean-Marie" initials="B" lastIdx="1" clrIdx="0">
    <p:extLst>
      <p:ext uri="{19B8F6BF-5375-455C-9EA6-DF929625EA0E}">
        <p15:presenceInfo xmlns:p15="http://schemas.microsoft.com/office/powerpoint/2012/main" userId="BRUGUIERE,Jean-Mari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FE4"/>
    <a:srgbClr val="61D6FF"/>
    <a:srgbClr val="43C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70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36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39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17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62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11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74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34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94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1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68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5ABFF-EE03-43F8-933A-96F9F208FB11}" type="datetimeFigureOut">
              <a:rPr lang="fr-FR" smtClean="0"/>
              <a:t>06/01/2022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7A42F-126B-46B0-A710-92226C52F6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38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491" y="0"/>
            <a:ext cx="7752521" cy="6858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-1" y="26786"/>
            <a:ext cx="12237845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PERIMETRE DE SAUVEGARDE DU COMMERCE ET DE L’ARTISANAT DE PROXIMITE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0681650" y="119119"/>
            <a:ext cx="15103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i="1" dirty="0" smtClean="0">
                <a:solidFill>
                  <a:schemeClr val="bg1"/>
                </a:solidFill>
              </a:rPr>
              <a:t> JANVIER 2022 </a:t>
            </a:r>
            <a:r>
              <a:rPr lang="fr-FR" sz="800" i="1" dirty="0" smtClean="0">
                <a:solidFill>
                  <a:schemeClr val="bg1"/>
                </a:solidFill>
              </a:rPr>
              <a:t>– DAFI/SOF/JMB</a:t>
            </a:r>
            <a:endParaRPr lang="fr-FR" sz="800" i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0585" y="4168833"/>
            <a:ext cx="373149" cy="371475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740656" y="4217542"/>
            <a:ext cx="1438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smtClean="0"/>
              <a:t>Périmètre du PSCAP</a:t>
            </a:r>
            <a:endParaRPr lang="fr-FR" sz="1200" dirty="0"/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" y="559779"/>
            <a:ext cx="1090811" cy="56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7" r="22468"/>
          <a:stretch/>
        </p:blipFill>
        <p:spPr>
          <a:xfrm>
            <a:off x="1091599" y="616638"/>
            <a:ext cx="483644" cy="42421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4" t="6461" r="40875" b="73872"/>
          <a:stretch/>
        </p:blipFill>
        <p:spPr>
          <a:xfrm>
            <a:off x="1617513" y="616638"/>
            <a:ext cx="822708" cy="42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7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7023</TotalTime>
  <Words>18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Mairie de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BRUGUIERE,Jean-Marie</dc:creator>
  <cp:lastModifiedBy>BRUGUIERE jean-marie</cp:lastModifiedBy>
  <cp:revision>64</cp:revision>
  <cp:lastPrinted>2018-10-04T09:17:59Z</cp:lastPrinted>
  <dcterms:created xsi:type="dcterms:W3CDTF">2016-12-27T09:57:59Z</dcterms:created>
  <dcterms:modified xsi:type="dcterms:W3CDTF">2022-01-06T14:05:54Z</dcterms:modified>
</cp:coreProperties>
</file>